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9019500" cy="39820850"/>
  <p:notesSz cx="6858000" cy="9144000"/>
  <p:defaultTextStyle>
    <a:defPPr>
      <a:defRPr lang="zh-TW"/>
    </a:defPPr>
    <a:lvl1pPr marL="0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1pPr>
    <a:lvl2pPr marL="1966829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2pPr>
    <a:lvl3pPr marL="3933657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3pPr>
    <a:lvl4pPr marL="5900486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4pPr>
    <a:lvl5pPr marL="7867315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5pPr>
    <a:lvl6pPr marL="9834143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6pPr>
    <a:lvl7pPr marL="11800972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7pPr>
    <a:lvl8pPr marL="13767801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8pPr>
    <a:lvl9pPr marL="15734629" algn="l" defTabSz="3933657" rtl="0" eaLnBrk="1" latinLnBrk="0" hangingPunct="1">
      <a:defRPr sz="7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8" d="100"/>
          <a:sy n="18" d="100"/>
        </p:scale>
        <p:origin x="-3144" y="-162"/>
      </p:cViewPr>
      <p:guideLst>
        <p:guide orient="horz" pos="12542"/>
        <p:guide pos="91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76463" y="12370276"/>
            <a:ext cx="24666575" cy="853567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352925" y="22565149"/>
            <a:ext cx="20313650" cy="101764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96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933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900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867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834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800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376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5734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1039137" y="1594683"/>
            <a:ext cx="6529388" cy="3397677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50975" y="1594683"/>
            <a:ext cx="19104504" cy="3397677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92341" y="25588586"/>
            <a:ext cx="24666575" cy="7908863"/>
          </a:xfrm>
        </p:spPr>
        <p:txBody>
          <a:bodyPr anchor="t"/>
          <a:lstStyle>
            <a:lvl1pPr algn="l">
              <a:defRPr sz="172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92341" y="16877778"/>
            <a:ext cx="24666575" cy="8710808"/>
          </a:xfrm>
        </p:spPr>
        <p:txBody>
          <a:bodyPr anchor="b"/>
          <a:lstStyle>
            <a:lvl1pPr marL="0" indent="0">
              <a:buNone/>
              <a:defRPr sz="8600">
                <a:solidFill>
                  <a:schemeClr val="tx1">
                    <a:tint val="75000"/>
                  </a:schemeClr>
                </a:solidFill>
              </a:defRPr>
            </a:lvl1pPr>
            <a:lvl2pPr marL="1966829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2pPr>
            <a:lvl3pPr marL="3933657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3pPr>
            <a:lvl4pPr marL="5900486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4pPr>
            <a:lvl5pPr marL="7867315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5pPr>
            <a:lvl6pPr marL="9834143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6pPr>
            <a:lvl7pPr marL="1180097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7pPr>
            <a:lvl8pPr marL="13767801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8pPr>
            <a:lvl9pPr marL="15734629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50975" y="9291535"/>
            <a:ext cx="12816946" cy="26279920"/>
          </a:xfrm>
        </p:spPr>
        <p:txBody>
          <a:bodyPr/>
          <a:lstStyle>
            <a:lvl1pPr>
              <a:defRPr sz="12000"/>
            </a:lvl1pPr>
            <a:lvl2pPr>
              <a:defRPr sz="103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751579" y="9291535"/>
            <a:ext cx="12816946" cy="26279920"/>
          </a:xfrm>
        </p:spPr>
        <p:txBody>
          <a:bodyPr/>
          <a:lstStyle>
            <a:lvl1pPr>
              <a:defRPr sz="12000"/>
            </a:lvl1pPr>
            <a:lvl2pPr>
              <a:defRPr sz="103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50975" y="8913605"/>
            <a:ext cx="12821986" cy="3714766"/>
          </a:xfrm>
        </p:spPr>
        <p:txBody>
          <a:bodyPr anchor="b"/>
          <a:lstStyle>
            <a:lvl1pPr marL="0" indent="0">
              <a:buNone/>
              <a:defRPr sz="10300" b="1"/>
            </a:lvl1pPr>
            <a:lvl2pPr marL="1966829" indent="0">
              <a:buNone/>
              <a:defRPr sz="8600" b="1"/>
            </a:lvl2pPr>
            <a:lvl3pPr marL="3933657" indent="0">
              <a:buNone/>
              <a:defRPr sz="7700" b="1"/>
            </a:lvl3pPr>
            <a:lvl4pPr marL="5900486" indent="0">
              <a:buNone/>
              <a:defRPr sz="6900" b="1"/>
            </a:lvl4pPr>
            <a:lvl5pPr marL="7867315" indent="0">
              <a:buNone/>
              <a:defRPr sz="6900" b="1"/>
            </a:lvl5pPr>
            <a:lvl6pPr marL="9834143" indent="0">
              <a:buNone/>
              <a:defRPr sz="6900" b="1"/>
            </a:lvl6pPr>
            <a:lvl7pPr marL="11800972" indent="0">
              <a:buNone/>
              <a:defRPr sz="6900" b="1"/>
            </a:lvl7pPr>
            <a:lvl8pPr marL="13767801" indent="0">
              <a:buNone/>
              <a:defRPr sz="6900" b="1"/>
            </a:lvl8pPr>
            <a:lvl9pPr marL="15734629" indent="0">
              <a:buNone/>
              <a:defRPr sz="69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50975" y="12628371"/>
            <a:ext cx="12821986" cy="22943081"/>
          </a:xfrm>
        </p:spPr>
        <p:txBody>
          <a:bodyPr/>
          <a:lstStyle>
            <a:lvl1pPr>
              <a:defRPr sz="10300"/>
            </a:lvl1pPr>
            <a:lvl2pPr>
              <a:defRPr sz="8600"/>
            </a:lvl2pPr>
            <a:lvl3pPr>
              <a:defRPr sz="77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741505" y="8913605"/>
            <a:ext cx="12827022" cy="3714766"/>
          </a:xfrm>
        </p:spPr>
        <p:txBody>
          <a:bodyPr anchor="b"/>
          <a:lstStyle>
            <a:lvl1pPr marL="0" indent="0">
              <a:buNone/>
              <a:defRPr sz="10300" b="1"/>
            </a:lvl1pPr>
            <a:lvl2pPr marL="1966829" indent="0">
              <a:buNone/>
              <a:defRPr sz="8600" b="1"/>
            </a:lvl2pPr>
            <a:lvl3pPr marL="3933657" indent="0">
              <a:buNone/>
              <a:defRPr sz="7700" b="1"/>
            </a:lvl3pPr>
            <a:lvl4pPr marL="5900486" indent="0">
              <a:buNone/>
              <a:defRPr sz="6900" b="1"/>
            </a:lvl4pPr>
            <a:lvl5pPr marL="7867315" indent="0">
              <a:buNone/>
              <a:defRPr sz="6900" b="1"/>
            </a:lvl5pPr>
            <a:lvl6pPr marL="9834143" indent="0">
              <a:buNone/>
              <a:defRPr sz="6900" b="1"/>
            </a:lvl6pPr>
            <a:lvl7pPr marL="11800972" indent="0">
              <a:buNone/>
              <a:defRPr sz="6900" b="1"/>
            </a:lvl7pPr>
            <a:lvl8pPr marL="13767801" indent="0">
              <a:buNone/>
              <a:defRPr sz="6900" b="1"/>
            </a:lvl8pPr>
            <a:lvl9pPr marL="15734629" indent="0">
              <a:buNone/>
              <a:defRPr sz="69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741505" y="12628371"/>
            <a:ext cx="12827022" cy="22943081"/>
          </a:xfrm>
        </p:spPr>
        <p:txBody>
          <a:bodyPr/>
          <a:lstStyle>
            <a:lvl1pPr>
              <a:defRPr sz="10300"/>
            </a:lvl1pPr>
            <a:lvl2pPr>
              <a:defRPr sz="8600"/>
            </a:lvl2pPr>
            <a:lvl3pPr>
              <a:defRPr sz="77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50976" y="1585460"/>
            <a:ext cx="9547216" cy="6747422"/>
          </a:xfrm>
        </p:spPr>
        <p:txBody>
          <a:bodyPr anchor="b"/>
          <a:lstStyle>
            <a:lvl1pPr algn="l">
              <a:defRPr sz="86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345818" y="1585463"/>
            <a:ext cx="16222707" cy="33985992"/>
          </a:xfrm>
        </p:spPr>
        <p:txBody>
          <a:bodyPr/>
          <a:lstStyle>
            <a:lvl1pPr>
              <a:defRPr sz="13800"/>
            </a:lvl1pPr>
            <a:lvl2pPr>
              <a:defRPr sz="12000"/>
            </a:lvl2pPr>
            <a:lvl3pPr>
              <a:defRPr sz="103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50976" y="8332885"/>
            <a:ext cx="9547216" cy="27238570"/>
          </a:xfrm>
        </p:spPr>
        <p:txBody>
          <a:bodyPr/>
          <a:lstStyle>
            <a:lvl1pPr marL="0" indent="0">
              <a:buNone/>
              <a:defRPr sz="6000"/>
            </a:lvl1pPr>
            <a:lvl2pPr marL="1966829" indent="0">
              <a:buNone/>
              <a:defRPr sz="5200"/>
            </a:lvl2pPr>
            <a:lvl3pPr marL="3933657" indent="0">
              <a:buNone/>
              <a:defRPr sz="4300"/>
            </a:lvl3pPr>
            <a:lvl4pPr marL="5900486" indent="0">
              <a:buNone/>
              <a:defRPr sz="3900"/>
            </a:lvl4pPr>
            <a:lvl5pPr marL="7867315" indent="0">
              <a:buNone/>
              <a:defRPr sz="3900"/>
            </a:lvl5pPr>
            <a:lvl6pPr marL="9834143" indent="0">
              <a:buNone/>
              <a:defRPr sz="3900"/>
            </a:lvl6pPr>
            <a:lvl7pPr marL="11800972" indent="0">
              <a:buNone/>
              <a:defRPr sz="3900"/>
            </a:lvl7pPr>
            <a:lvl8pPr marL="13767801" indent="0">
              <a:buNone/>
              <a:defRPr sz="3900"/>
            </a:lvl8pPr>
            <a:lvl9pPr marL="15734629" indent="0">
              <a:buNone/>
              <a:defRPr sz="3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688025" y="27874595"/>
            <a:ext cx="17411700" cy="3290754"/>
          </a:xfrm>
        </p:spPr>
        <p:txBody>
          <a:bodyPr anchor="b"/>
          <a:lstStyle>
            <a:lvl1pPr algn="l">
              <a:defRPr sz="86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688025" y="3558067"/>
            <a:ext cx="17411700" cy="23892510"/>
          </a:xfrm>
        </p:spPr>
        <p:txBody>
          <a:bodyPr/>
          <a:lstStyle>
            <a:lvl1pPr marL="0" indent="0">
              <a:buNone/>
              <a:defRPr sz="13800"/>
            </a:lvl1pPr>
            <a:lvl2pPr marL="1966829" indent="0">
              <a:buNone/>
              <a:defRPr sz="12000"/>
            </a:lvl2pPr>
            <a:lvl3pPr marL="3933657" indent="0">
              <a:buNone/>
              <a:defRPr sz="10300"/>
            </a:lvl3pPr>
            <a:lvl4pPr marL="5900486" indent="0">
              <a:buNone/>
              <a:defRPr sz="8600"/>
            </a:lvl4pPr>
            <a:lvl5pPr marL="7867315" indent="0">
              <a:buNone/>
              <a:defRPr sz="8600"/>
            </a:lvl5pPr>
            <a:lvl6pPr marL="9834143" indent="0">
              <a:buNone/>
              <a:defRPr sz="8600"/>
            </a:lvl6pPr>
            <a:lvl7pPr marL="11800972" indent="0">
              <a:buNone/>
              <a:defRPr sz="8600"/>
            </a:lvl7pPr>
            <a:lvl8pPr marL="13767801" indent="0">
              <a:buNone/>
              <a:defRPr sz="8600"/>
            </a:lvl8pPr>
            <a:lvl9pPr marL="15734629" indent="0">
              <a:buNone/>
              <a:defRPr sz="86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688025" y="31165349"/>
            <a:ext cx="17411700" cy="4673416"/>
          </a:xfrm>
        </p:spPr>
        <p:txBody>
          <a:bodyPr/>
          <a:lstStyle>
            <a:lvl1pPr marL="0" indent="0">
              <a:buNone/>
              <a:defRPr sz="6000"/>
            </a:lvl1pPr>
            <a:lvl2pPr marL="1966829" indent="0">
              <a:buNone/>
              <a:defRPr sz="5200"/>
            </a:lvl2pPr>
            <a:lvl3pPr marL="3933657" indent="0">
              <a:buNone/>
              <a:defRPr sz="4300"/>
            </a:lvl3pPr>
            <a:lvl4pPr marL="5900486" indent="0">
              <a:buNone/>
              <a:defRPr sz="3900"/>
            </a:lvl4pPr>
            <a:lvl5pPr marL="7867315" indent="0">
              <a:buNone/>
              <a:defRPr sz="3900"/>
            </a:lvl5pPr>
            <a:lvl6pPr marL="9834143" indent="0">
              <a:buNone/>
              <a:defRPr sz="3900"/>
            </a:lvl6pPr>
            <a:lvl7pPr marL="11800972" indent="0">
              <a:buNone/>
              <a:defRPr sz="3900"/>
            </a:lvl7pPr>
            <a:lvl8pPr marL="13767801" indent="0">
              <a:buNone/>
              <a:defRPr sz="3900"/>
            </a:lvl8pPr>
            <a:lvl9pPr marL="15734629" indent="0">
              <a:buNone/>
              <a:defRPr sz="3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450975" y="1594681"/>
            <a:ext cx="26117550" cy="6636808"/>
          </a:xfrm>
          <a:prstGeom prst="rect">
            <a:avLst/>
          </a:prstGeom>
        </p:spPr>
        <p:txBody>
          <a:bodyPr vert="horz" lIns="393366" tIns="196683" rIns="393366" bIns="196683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50975" y="9291535"/>
            <a:ext cx="26117550" cy="26279920"/>
          </a:xfrm>
          <a:prstGeom prst="rect">
            <a:avLst/>
          </a:prstGeom>
        </p:spPr>
        <p:txBody>
          <a:bodyPr vert="horz" lIns="393366" tIns="196683" rIns="393366" bIns="196683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1450975" y="36908031"/>
            <a:ext cx="6771217" cy="2120092"/>
          </a:xfrm>
          <a:prstGeom prst="rect">
            <a:avLst/>
          </a:prstGeom>
        </p:spPr>
        <p:txBody>
          <a:bodyPr vert="horz" lIns="393366" tIns="196683" rIns="393366" bIns="196683" rtlCol="0" anchor="ctr"/>
          <a:lstStyle>
            <a:lvl1pPr algn="l">
              <a:defRPr sz="5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56B5B-500A-43C9-985D-A92CCC5D3E21}" type="datetimeFigureOut">
              <a:rPr lang="zh-TW" altLang="en-US" smtClean="0"/>
              <a:t>2013/10/31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9914996" y="36908031"/>
            <a:ext cx="9189508" cy="2120092"/>
          </a:xfrm>
          <a:prstGeom prst="rect">
            <a:avLst/>
          </a:prstGeom>
        </p:spPr>
        <p:txBody>
          <a:bodyPr vert="horz" lIns="393366" tIns="196683" rIns="393366" bIns="196683" rtlCol="0" anchor="ctr"/>
          <a:lstStyle>
            <a:lvl1pPr algn="ctr">
              <a:defRPr sz="5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20797308" y="36908031"/>
            <a:ext cx="6771217" cy="2120092"/>
          </a:xfrm>
          <a:prstGeom prst="rect">
            <a:avLst/>
          </a:prstGeom>
        </p:spPr>
        <p:txBody>
          <a:bodyPr vert="horz" lIns="393366" tIns="196683" rIns="393366" bIns="196683" rtlCol="0" anchor="ctr"/>
          <a:lstStyle>
            <a:lvl1pPr algn="r">
              <a:defRPr sz="5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A1DC4-5431-4AA8-84AC-32F1502E54F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933657" rtl="0" eaLnBrk="1" latinLnBrk="0" hangingPunct="1">
        <a:spcBef>
          <a:spcPct val="0"/>
        </a:spcBef>
        <a:buNone/>
        <a:defRPr sz="18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75122" indent="-1475122" algn="l" defTabSz="3933657" rtl="0" eaLnBrk="1" latinLnBrk="0" hangingPunct="1">
        <a:spcBef>
          <a:spcPct val="20000"/>
        </a:spcBef>
        <a:buFont typeface="Arial" pitchFamily="34" charset="0"/>
        <a:buChar char="•"/>
        <a:defRPr sz="13800" kern="1200">
          <a:solidFill>
            <a:schemeClr val="tx1"/>
          </a:solidFill>
          <a:latin typeface="+mn-lt"/>
          <a:ea typeface="+mn-ea"/>
          <a:cs typeface="+mn-cs"/>
        </a:defRPr>
      </a:lvl1pPr>
      <a:lvl2pPr marL="3196097" indent="-1229268" algn="l" defTabSz="3933657" rtl="0" eaLnBrk="1" latinLnBrk="0" hangingPunct="1">
        <a:spcBef>
          <a:spcPct val="20000"/>
        </a:spcBef>
        <a:buFont typeface="Arial" pitchFamily="34" charset="0"/>
        <a:buChar char="–"/>
        <a:defRPr sz="12000" kern="1200">
          <a:solidFill>
            <a:schemeClr val="tx1"/>
          </a:solidFill>
          <a:latin typeface="+mn-lt"/>
          <a:ea typeface="+mn-ea"/>
          <a:cs typeface="+mn-cs"/>
        </a:defRPr>
      </a:lvl2pPr>
      <a:lvl3pPr marL="4917072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3pPr>
      <a:lvl4pPr marL="6883900" indent="-983414" algn="l" defTabSz="3933657" rtl="0" eaLnBrk="1" latinLnBrk="0" hangingPunct="1">
        <a:spcBef>
          <a:spcPct val="20000"/>
        </a:spcBef>
        <a:buFont typeface="Arial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4pPr>
      <a:lvl5pPr marL="8850729" indent="-983414" algn="l" defTabSz="3933657" rtl="0" eaLnBrk="1" latinLnBrk="0" hangingPunct="1">
        <a:spcBef>
          <a:spcPct val="20000"/>
        </a:spcBef>
        <a:buFont typeface="Arial" pitchFamily="34" charset="0"/>
        <a:buChar char="»"/>
        <a:defRPr sz="8600" kern="1200">
          <a:solidFill>
            <a:schemeClr val="tx1"/>
          </a:solidFill>
          <a:latin typeface="+mn-lt"/>
          <a:ea typeface="+mn-ea"/>
          <a:cs typeface="+mn-cs"/>
        </a:defRPr>
      </a:lvl5pPr>
      <a:lvl6pPr marL="10817558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6pPr>
      <a:lvl7pPr marL="12784386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7pPr>
      <a:lvl8pPr marL="14751215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8pPr>
      <a:lvl9pPr marL="16718044" indent="-983414" algn="l" defTabSz="3933657" rtl="0" eaLnBrk="1" latinLnBrk="0" hangingPunct="1">
        <a:spcBef>
          <a:spcPct val="20000"/>
        </a:spcBef>
        <a:buFont typeface="Arial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1pPr>
      <a:lvl2pPr marL="1966829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2pPr>
      <a:lvl3pPr marL="3933657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900486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4pPr>
      <a:lvl5pPr marL="7867315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5pPr>
      <a:lvl6pPr marL="9834143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6pPr>
      <a:lvl7pPr marL="11800972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7pPr>
      <a:lvl8pPr marL="13767801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4629" algn="l" defTabSz="3933657" rtl="0" eaLnBrk="1" latinLnBrk="0" hangingPunct="1">
        <a:defRPr sz="7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自訂</PresentationFormat>
  <Paragraphs>0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投影片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ASUS</dc:creator>
  <cp:lastModifiedBy>ASUS</cp:lastModifiedBy>
  <cp:revision>1</cp:revision>
  <dcterms:created xsi:type="dcterms:W3CDTF">2013-10-31T01:37:17Z</dcterms:created>
  <dcterms:modified xsi:type="dcterms:W3CDTF">2013-10-31T01:38:10Z</dcterms:modified>
</cp:coreProperties>
</file>